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wdp" ContentType="image/vnd.ms-photo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67"/>
    <p:restoredTop sz="94671"/>
  </p:normalViewPr>
  <p:slideViewPr>
    <p:cSldViewPr snapToGrid="0" snapToObjects="1">
      <p:cViewPr>
        <p:scale>
          <a:sx n="90" d="100"/>
          <a:sy n="90" d="100"/>
        </p:scale>
        <p:origin x="536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713613328"/>
        <c:axId val="-713389856"/>
      </c:barChart>
      <c:catAx>
        <c:axId val="-71361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13389856"/>
        <c:crosses val="autoZero"/>
        <c:auto val="1"/>
        <c:lblAlgn val="ctr"/>
        <c:lblOffset val="100"/>
        <c:noMultiLvlLbl val="0"/>
      </c:catAx>
      <c:valAx>
        <c:axId val="-71338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1361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>
      <a:outerShdw blurRad="50800" dist="50800" dir="5400000" algn="ctr" rotWithShape="0">
        <a:schemeClr val="bg1"/>
      </a:outerShd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970C5-183B-694A-ACD5-B01B5F744AE3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5D882-08E8-B041-A59C-1DF416D24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17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DA4C2-8BDB-8946-ABEE-07A6D152D451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AC7C6-AA2B-7841-8169-240794B69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13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4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4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06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2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2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6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6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12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84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2C62C-7B0D-F64E-9219-82986BA8BE87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D9CA-4D04-C545-BEDB-F666A0B8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5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/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2020" y="4191752"/>
            <a:ext cx="3852041" cy="755353"/>
          </a:xfrm>
        </p:spPr>
        <p:txBody>
          <a:bodyPr>
            <a:normAutofit/>
          </a:bodyPr>
          <a:lstStyle/>
          <a:p>
            <a:r>
              <a:rPr lang="th-TH" sz="4800" b="1" dirty="0" smtClean="0">
                <a:latin typeface="TH SarabunPSK" charset="0"/>
                <a:ea typeface="TH SarabunPSK" charset="0"/>
                <a:cs typeface="TH SarabunPSK" charset="0"/>
              </a:rPr>
              <a:t>โรงเรียน</a:t>
            </a:r>
            <a:r>
              <a:rPr lang="th-TH" sz="4800" b="1" dirty="0" smtClean="0">
                <a:latin typeface="TH SarabunPSK" charset="0"/>
                <a:ea typeface="TH SarabunPSK" charset="0"/>
                <a:cs typeface="TH SarabunPSK" charset="0"/>
              </a:rPr>
              <a:t>ครูเชียงราย</a:t>
            </a:r>
            <a:endParaRPr lang="en-US" sz="4800" b="1" dirty="0">
              <a:latin typeface="TH SarabunPSK" charset="0"/>
              <a:ea typeface="TH SarabunPSK" charset="0"/>
              <a:cs typeface="TH SarabunPSK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th-TH" sz="2000" b="1" dirty="0" smtClean="0">
                <a:latin typeface="TH SarabunPSK" charset="0"/>
                <a:ea typeface="TH SarabunPSK" charset="0"/>
                <a:cs typeface="TH SarabunPSK" charset="0"/>
              </a:rPr>
              <a:t>สำนักงานเขตพื้นที่การศึกษาประถมศึกษาเชียงราย</a:t>
            </a:r>
            <a:r>
              <a:rPr lang="en-US" sz="2000" b="1" dirty="0" smtClean="0">
                <a:latin typeface="TH SarabunPSK" charset="0"/>
                <a:ea typeface="TH SarabunPSK" charset="0"/>
                <a:cs typeface="TH SarabunPSK" charset="0"/>
              </a:rPr>
              <a:t> </a:t>
            </a:r>
            <a:r>
              <a:rPr lang="th-TH" sz="2000" b="1" dirty="0" smtClean="0">
                <a:latin typeface="TH SarabunPSK" charset="0"/>
                <a:ea typeface="TH SarabunPSK" charset="0"/>
                <a:cs typeface="TH SarabunPSK" charset="0"/>
              </a:rPr>
              <a:t>เขต</a:t>
            </a:r>
            <a:r>
              <a:rPr lang="en-US" sz="2000" b="1" dirty="0" smtClean="0">
                <a:latin typeface="TH SarabunPSK" charset="0"/>
                <a:ea typeface="TH SarabunPSK" charset="0"/>
                <a:cs typeface="TH SarabunPSK" charset="0"/>
              </a:rPr>
              <a:t>2</a:t>
            </a:r>
            <a:endParaRPr lang="en-US" sz="2000" b="1" dirty="0">
              <a:latin typeface="TH SarabunPSK" charset="0"/>
              <a:ea typeface="TH SarabunPSK" charset="0"/>
              <a:cs typeface="TH SarabunPSK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10032" y="134911"/>
            <a:ext cx="1975384" cy="1975384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9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224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FFFF00"/>
                </a:solidFill>
                <a:latin typeface="TH SarabunPSK" charset="0"/>
                <a:ea typeface="TH SarabunPSK" charset="0"/>
                <a:cs typeface="TH SarabunPSK" charset="0"/>
              </a:rPr>
              <a:t>หัวข้องานวิจัย </a:t>
            </a:r>
            <a:endParaRPr lang="en-US" b="1" dirty="0">
              <a:solidFill>
                <a:srgbClr val="FFFF00"/>
              </a:solidFill>
              <a:latin typeface="TH SarabunPSK" charset="0"/>
              <a:ea typeface="TH SarabunPSK" charset="0"/>
              <a:cs typeface="TH SarabunPS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7885" y="1855605"/>
            <a:ext cx="10515600" cy="4351338"/>
          </a:xfrm>
        </p:spPr>
        <p:txBody>
          <a:bodyPr>
            <a:norm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ที่มาของเว็บไซต์ครูเชียงรายดอ</a:t>
            </a:r>
            <a:r>
              <a:rPr lang="th-TH" b="1" dirty="0" err="1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ท</a:t>
            </a:r>
            <a:r>
              <a:rPr lang="th-TH" b="1" dirty="0" err="1" smtClean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เน็ต</a:t>
            </a:r>
            <a:endParaRPr lang="th-TH" b="1" dirty="0" smtClean="0">
              <a:solidFill>
                <a:schemeClr val="bg1"/>
              </a:solidFill>
              <a:latin typeface="TH SarabunPSK" charset="0"/>
              <a:ea typeface="TH SarabunPSK" charset="0"/>
              <a:cs typeface="TH SarabunPSK" charset="0"/>
            </a:endParaRPr>
          </a:p>
          <a:p>
            <a:pPr lvl="1"/>
            <a:r>
              <a:rPr lang="th-TH" b="1" dirty="0" smtClean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เว็บไซต์</a:t>
            </a:r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ครูเชียงรายดอ</a:t>
            </a:r>
            <a:r>
              <a:rPr lang="th-TH" b="1" dirty="0" err="1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ทเน็ต</a:t>
            </a:r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 www.kruchiangrai.net สร้างขึ้นมาเมื่อวันอังคาร ที่ 29 พฤษภาคม 2555 ที่มาของชื่อเว็บไซต์ครูเชียงราย (</a:t>
            </a:r>
            <a:r>
              <a:rPr lang="th-TH" b="1" dirty="0" err="1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kruchiangrai</a:t>
            </a:r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) เนื่องจากผู้จัดทำเป็นคนจังหวัดเชียงราย อยากจะขอตอบแทนบุญคุณแผ่นดิน และบ้านเกิดด้วยการตั้งชื่อเว็บไซต์ ครูเชียงราย เพื่อให้จังหวัดเชียงรายเป็นที่รู้จักของคนทั้งโลก</a:t>
            </a:r>
          </a:p>
          <a:p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วัตถุประสงค์ของการจัดทำเว็บไซต์ครูเชียงรายดอ</a:t>
            </a:r>
            <a:r>
              <a:rPr lang="th-TH" b="1" dirty="0" err="1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ทเน็ต</a:t>
            </a:r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คือ</a:t>
            </a:r>
          </a:p>
          <a:p>
            <a:pPr lvl="1"/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ผู้จัดทำได้ตระหนักถึงความสำคัญของการศึกษา เพราะการศึกษาคือกุญแจที่ช่วยเปิดโอกาส ให้กับทุกชีวิตบนโลกนี้ ได้เรียนรู้ตลอดชีวิต และปฏิเสธไม่ได้ว่าในขณะนี้อินเตอร์เน็ตถือเป็นช่องทางหนึ่งที่จะเผยแพร่และติดต่อสื่อสารได้กับคนทั้งโลก จึงได้จัดทำเว็บไซต์เพื่อเป็นช่องทางติดต่อสื่อสารและรวบรวมข้อมูลที่เป็นประโยชน์ที่เกี่ยวข้องกับการศึกษา สำหรับคุณครูนักเรียนและบุคลากรทางการศึกษา ประชาชนทุกเพศทุกวัย ได้เข้ามาศึกษาฟรีไม่มีค่าใช้จ่าย</a:t>
            </a:r>
            <a:r>
              <a:rPr lang="th-TH" b="1" dirty="0" err="1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ใดๆ</a:t>
            </a:r>
            <a:r>
              <a:rPr lang="th-TH" b="1" dirty="0">
                <a:solidFill>
                  <a:schemeClr val="bg1"/>
                </a:solidFill>
                <a:latin typeface="TH SarabunPSK" charset="0"/>
                <a:ea typeface="TH SarabunPSK" charset="0"/>
                <a:cs typeface="TH SarabunPSK" charset="0"/>
              </a:rPr>
              <a:t>ทั้งสิ้น</a:t>
            </a:r>
          </a:p>
          <a:p>
            <a:endParaRPr lang="en-US" b="1" dirty="0">
              <a:solidFill>
                <a:schemeClr val="bg1"/>
              </a:solidFill>
              <a:latin typeface="TH SarabunPSK" charset="0"/>
              <a:ea typeface="TH SarabunPSK" charset="0"/>
              <a:cs typeface="TH SarabunPS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93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824884"/>
              </p:ext>
            </p:extLst>
          </p:nvPr>
        </p:nvGraphicFramePr>
        <p:xfrm>
          <a:off x="2008681" y="1330924"/>
          <a:ext cx="91052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65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2727470" y="2552134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chemeClr val="bg1"/>
                </a:solidFill>
              </a:rPr>
              <a:t>Product 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2727470" y="3181996"/>
            <a:ext cx="4040188" cy="33110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chemeClr val="bg1"/>
                </a:solidFill>
              </a:rPr>
              <a:t>Feature 1</a:t>
            </a:r>
          </a:p>
          <a:p>
            <a:r>
              <a:rPr lang="en-US" smtClean="0">
                <a:solidFill>
                  <a:schemeClr val="bg1"/>
                </a:solidFill>
              </a:rPr>
              <a:t>Feature 2</a:t>
            </a:r>
          </a:p>
          <a:p>
            <a:r>
              <a:rPr lang="en-US" smtClean="0">
                <a:solidFill>
                  <a:schemeClr val="bg1"/>
                </a:solidFill>
              </a:rPr>
              <a:t>Feature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Placeholder 6"/>
          <p:cNvSpPr txBox="1">
            <a:spLocks/>
          </p:cNvSpPr>
          <p:nvPr/>
        </p:nvSpPr>
        <p:spPr>
          <a:xfrm>
            <a:off x="6915295" y="2552134"/>
            <a:ext cx="4041775" cy="639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chemeClr val="bg1"/>
                </a:solidFill>
              </a:rPr>
              <a:t>Product 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7"/>
          <p:cNvSpPr txBox="1">
            <a:spLocks/>
          </p:cNvSpPr>
          <p:nvPr/>
        </p:nvSpPr>
        <p:spPr>
          <a:xfrm>
            <a:off x="6915295" y="3181996"/>
            <a:ext cx="4041775" cy="33110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chemeClr val="bg1"/>
                </a:solidFill>
              </a:rPr>
              <a:t>Feature 1</a:t>
            </a:r>
          </a:p>
          <a:p>
            <a:r>
              <a:rPr lang="en-US" smtClean="0">
                <a:solidFill>
                  <a:schemeClr val="bg1"/>
                </a:solidFill>
              </a:rPr>
              <a:t>Feature 2</a:t>
            </a:r>
          </a:p>
          <a:p>
            <a:r>
              <a:rPr lang="en-US" smtClean="0">
                <a:solidFill>
                  <a:schemeClr val="bg1"/>
                </a:solidFill>
              </a:rPr>
              <a:t>Feature 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9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43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TH SarabunPSK</vt:lpstr>
      <vt:lpstr>Arial</vt:lpstr>
      <vt:lpstr>Office Theme</vt:lpstr>
      <vt:lpstr>โรงเรียนครูเชียงราย</vt:lpstr>
      <vt:lpstr>หัวข้องานวิจัย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โรงเรียนครูเชียงราย</dc:title>
  <dc:creator>LA LOSO</dc:creator>
  <cp:lastModifiedBy>LA LOSO</cp:lastModifiedBy>
  <cp:revision>3</cp:revision>
  <dcterms:created xsi:type="dcterms:W3CDTF">2017-08-28T04:27:40Z</dcterms:created>
  <dcterms:modified xsi:type="dcterms:W3CDTF">2017-08-28T07:12:27Z</dcterms:modified>
</cp:coreProperties>
</file>